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3"/>
  </p:notesMasterIdLst>
  <p:sldIdLst>
    <p:sldId id="1069" r:id="rId3"/>
    <p:sldId id="2970" r:id="rId4"/>
    <p:sldId id="2934" r:id="rId5"/>
    <p:sldId id="2935" r:id="rId6"/>
    <p:sldId id="2952" r:id="rId7"/>
    <p:sldId id="2936" r:id="rId8"/>
    <p:sldId id="2957" r:id="rId9"/>
    <p:sldId id="2958" r:id="rId10"/>
    <p:sldId id="2953" r:id="rId11"/>
    <p:sldId id="2954" r:id="rId12"/>
    <p:sldId id="2956" r:id="rId13"/>
    <p:sldId id="2955" r:id="rId14"/>
    <p:sldId id="2939" r:id="rId15"/>
    <p:sldId id="2965" r:id="rId16"/>
    <p:sldId id="2937" r:id="rId17"/>
    <p:sldId id="2940" r:id="rId18"/>
    <p:sldId id="2927" r:id="rId19"/>
    <p:sldId id="927" r:id="rId20"/>
    <p:sldId id="2910" r:id="rId21"/>
    <p:sldId id="321" r:id="rId22"/>
    <p:sldId id="1053" r:id="rId23"/>
    <p:sldId id="940" r:id="rId24"/>
    <p:sldId id="2942" r:id="rId25"/>
    <p:sldId id="2975" r:id="rId26"/>
    <p:sldId id="2951" r:id="rId27"/>
    <p:sldId id="2941" r:id="rId28"/>
    <p:sldId id="882" r:id="rId29"/>
    <p:sldId id="2945" r:id="rId30"/>
    <p:sldId id="2946" r:id="rId31"/>
    <p:sldId id="2947" r:id="rId32"/>
    <p:sldId id="2969" r:id="rId33"/>
    <p:sldId id="2974" r:id="rId34"/>
    <p:sldId id="2973" r:id="rId35"/>
    <p:sldId id="2972" r:id="rId36"/>
    <p:sldId id="379" r:id="rId37"/>
    <p:sldId id="380" r:id="rId38"/>
    <p:sldId id="2967" r:id="rId39"/>
    <p:sldId id="2964" r:id="rId40"/>
    <p:sldId id="505" r:id="rId41"/>
    <p:sldId id="2963" r:id="rId42"/>
    <p:sldId id="2962" r:id="rId43"/>
    <p:sldId id="2771" r:id="rId44"/>
    <p:sldId id="2948" r:id="rId45"/>
    <p:sldId id="2720" r:id="rId46"/>
    <p:sldId id="2719" r:id="rId47"/>
    <p:sldId id="2976" r:id="rId48"/>
    <p:sldId id="2933" r:id="rId49"/>
    <p:sldId id="974" r:id="rId50"/>
    <p:sldId id="2961" r:id="rId51"/>
    <p:sldId id="2971" r:id="rId52"/>
    <p:sldId id="2959" r:id="rId53"/>
    <p:sldId id="2750" r:id="rId54"/>
    <p:sldId id="2751" r:id="rId55"/>
    <p:sldId id="2730" r:id="rId56"/>
    <p:sldId id="2731" r:id="rId57"/>
    <p:sldId id="2732" r:id="rId58"/>
    <p:sldId id="2733" r:id="rId59"/>
    <p:sldId id="2735" r:id="rId60"/>
    <p:sldId id="2739" r:id="rId61"/>
    <p:sldId id="2772" r:id="rId62"/>
    <p:sldId id="919" r:id="rId63"/>
    <p:sldId id="2960" r:id="rId64"/>
    <p:sldId id="2950" r:id="rId65"/>
    <p:sldId id="2944" r:id="rId66"/>
    <p:sldId id="504" r:id="rId67"/>
    <p:sldId id="2949" r:id="rId68"/>
    <p:sldId id="572" r:id="rId69"/>
    <p:sldId id="2664" r:id="rId70"/>
    <p:sldId id="564" r:id="rId71"/>
    <p:sldId id="569"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067078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7" Type="http://schemas.openxmlformats.org/officeDocument/2006/relationships/image" Target="../media/image28.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0.png"/><Relationship Id="rId4" Type="http://schemas.openxmlformats.org/officeDocument/2006/relationships/hyperlink" Target="https://youtu.be/PB_9HIgSCWc?t=45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5.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6.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en.wikipedia.org/wiki/Noether%27s_theore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youtu.be/Ft8R3-kPDdk?t=39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6.png"/><Relationship Id="rId4" Type="http://schemas.openxmlformats.org/officeDocument/2006/relationships/hyperlink" Target="https://youtu.be/qT8NyyRgLDQ?t=4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hyperlink" Target="https://youtu.be/NmWwRmvjAE8?t=103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5.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29.tiff"/><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hyperlink" Target="https://youtu.be/UwYLaGzhDb4?t=606"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65.png"/><Relationship Id="rId4" Type="http://schemas.openxmlformats.org/officeDocument/2006/relationships/hyperlink" Target="https://youtu.be/UwYLaGzhDb4?t=230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8.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69.png"/><Relationship Id="rId4" Type="http://schemas.openxmlformats.org/officeDocument/2006/relationships/hyperlink" Target="https://youtu.be/r0lsyTaAuJE?t=16"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3.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hyperlink" Target="http://math.mit.edu/~dspivak/CT4S.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youtu.be/9pPS7iJ4grM" TargetMode="Externa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82.png"/><Relationship Id="rId5" Type="http://schemas.openxmlformats.org/officeDocument/2006/relationships/hyperlink" Target="https://youtu.be/lmcT2mP2bfE?t=481" TargetMode="Externa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4.png"/><Relationship Id="rId5" Type="http://schemas.openxmlformats.org/officeDocument/2006/relationships/hyperlink" Target="https://youtu.be/lmcT2mP2bfE?t=967" TargetMode="Externa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89.png"/><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2.png"/><Relationship Id="rId4" Type="http://schemas.openxmlformats.org/officeDocument/2006/relationships/hyperlink" Target="https://youtu.be/K2EBCCGPMhw?t=214"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hyperlink" Target="https://youtu.be/YLIH8TKbAh4?t=389"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hyperlink" Target="https://youtu.be/Qd7Ax_oopY8"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youtu.be/3qxJ2WD8p4w?t=78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hyperlink" Target="https://youtu.be/cmYzJAsjYSo"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tiff"/><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07.tiff"/><Relationship Id="rId5" Type="http://schemas.openxmlformats.org/officeDocument/2006/relationships/image" Target="../media/image106.tiff"/><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youtu.be/Bqx6li5dbEY?t=143" TargetMode="External"/><Relationship Id="rId10" Type="http://schemas.openxmlformats.org/officeDocument/2006/relationships/image" Target="../media/image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284984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18</a:t>
            </a:fld>
            <a:endParaRPr lang="en-TW"/>
          </a:p>
        </p:txBody>
      </p:sp>
    </p:spTree>
    <p:extLst>
      <p:ext uri="{BB962C8B-B14F-4D97-AF65-F5344CB8AC3E}">
        <p14:creationId xmlns:p14="http://schemas.microsoft.com/office/powerpoint/2010/main" val="3797864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19</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20</a:t>
            </a:fld>
            <a:endParaRPr lang="en-TW"/>
          </a:p>
        </p:txBody>
      </p:sp>
    </p:spTree>
    <p:extLst>
      <p:ext uri="{BB962C8B-B14F-4D97-AF65-F5344CB8AC3E}">
        <p14:creationId xmlns:p14="http://schemas.microsoft.com/office/powerpoint/2010/main" val="327198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35</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dirty="0"/>
              <a:t>Couse </a:t>
            </a:r>
            <a:r>
              <a:rPr lang="en-US" dirty="0" err="1"/>
              <a:t>Github</a:t>
            </a:r>
            <a:r>
              <a:rPr lang="en-US" dirty="0"/>
              <a:t> @ </a:t>
            </a:r>
            <a:r>
              <a:rPr lang="en-US" dirty="0">
                <a:hlinkClick r:id="rId2"/>
              </a:rPr>
              <a:t>https://</a:t>
            </a:r>
            <a:r>
              <a:rPr lang="en-US" dirty="0" err="1">
                <a:hlinkClick r:id="rId2"/>
              </a:rPr>
              <a:t>github.com</a:t>
            </a:r>
            <a:r>
              <a:rPr lang="en-US" dirty="0">
                <a:hlinkClick r:id="rId2"/>
              </a:rPr>
              <a:t>/benkoo/CognitiveFoundation2020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838477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1389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9877</TotalTime>
  <Words>2742</Words>
  <Application>Microsoft Macintosh PowerPoint</Application>
  <PresentationFormat>On-screen Show (16:9)</PresentationFormat>
  <Paragraphs>382</Paragraphs>
  <Slides>70</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Let’s listen to Ted Nelson’s confession (again)</vt:lpstr>
      <vt:lpstr>Some implementations of Ted Nelson’s Xanadu</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Connecting Abstract and Concrete Domains</vt:lpstr>
      <vt:lpstr>Arrow Chasing Computation</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2060</cp:revision>
  <dcterms:modified xsi:type="dcterms:W3CDTF">2020-10-19T10:45:42Z</dcterms:modified>
</cp:coreProperties>
</file>